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60" r:id="rId2"/>
    <p:sldId id="262" r:id="rId3"/>
    <p:sldId id="256" r:id="rId4"/>
    <p:sldId id="263" r:id="rId5"/>
    <p:sldId id="266" r:id="rId6"/>
    <p:sldId id="264" r:id="rId7"/>
    <p:sldId id="267" r:id="rId8"/>
    <p:sldId id="272" r:id="rId9"/>
    <p:sldId id="270" r:id="rId10"/>
    <p:sldId id="271" r:id="rId11"/>
  </p:sldIdLst>
  <p:sldSz cx="9906000" cy="6858000" type="A4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414CA"/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821" autoAdjust="0"/>
  </p:normalViewPr>
  <p:slideViewPr>
    <p:cSldViewPr snapToGrid="0">
      <p:cViewPr varScale="1">
        <p:scale>
          <a:sx n="111" d="100"/>
          <a:sy n="111" d="100"/>
        </p:scale>
        <p:origin x="1332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2A43-98EF-4962-9364-DC8C78CDC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051E3-BE4C-465F-96E4-CE553B7FF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A0F31-11FD-4902-9A49-D9259BBD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F0492-56DB-4816-983D-5DA9D4244B96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322FF-2FB5-404C-9EA0-F8DB0A82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B7F81-4D44-48DA-AB04-53E3E916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70D74-7CD4-40E6-B8B4-0D437E3036F3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3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A704-1AD9-4539-821F-7A586B0A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61D39-33B6-4B00-8F90-DA2D0A45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59AD5-943F-4084-B99A-B643C6CB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EABD7-209B-4E80-9DE4-E7F097839085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081D5-5489-4350-95E6-13876620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E4320-97F0-4CF2-90D0-528A9E87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F7161-5260-4FAE-AC2F-5B5DAAF8AAB2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8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9002BF-210A-4170-BB0A-A8F814280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CC985-21D4-4032-BF21-81D374749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CC2F-4F0C-4B01-83B7-4F19D134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27167-659E-4A0E-A46F-284E58200B6F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4BB9-C403-43BC-8AD8-FD51E47A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4C2C-384F-4E9C-9B3B-E182529E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50ADD-29D7-4CC0-A379-142B255E5D38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72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1E4B-5F4E-4EC0-8B1F-42918AC8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745C-4764-40C4-8043-66C158DCF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4938B-12F9-4475-8EFA-45D61CC9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FE93D-A2ED-436F-9AEE-8823833349C0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8AC74-84A3-4AA1-9919-C509E2BA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5696-5114-4537-A18D-ED9A5BE1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74934-9394-4B24-A393-66DF1002E756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06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74FE-16C9-489C-B7FC-3AB73DAF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E118B-D99C-4ADF-8ED1-712AE34BD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8C439-16B5-4C9D-8CA4-0D4B8158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13629-1B40-4A78-9670-E7A7CA73FA9E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B6CD3-5966-4F65-B567-6C612F96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25811-E793-4ABB-9895-ECDA4E6B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DE860-4CFF-45BD-90EA-45D5B6DA9D1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69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4C71-61F0-4C3E-9AD5-594C0BF9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F5781-1262-447B-8286-085186BB4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CEF05-1382-46E5-AC38-83356DEBC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BAD31-1CAB-4709-A67D-AF88D1DA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AF841-2072-400C-AF14-CFEEA0A0C620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7AA5F-D74E-4309-AADD-3E0F0E44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98F70-E637-4B93-B22F-747DBEE4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8A0A5-E66E-4852-9A81-24295E74240A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5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9916-01D1-4183-BABF-2E07A999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6F64F-5D15-40D0-BAA4-DE615C290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EAEC2-F473-44C2-8E8B-B78D1D93D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4EFDF-4FBB-4FE9-A38E-B73468C0C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BCC2F-8FF7-49F8-A5A3-750A6E957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0C64A-9058-42DC-88E9-BF18EDD4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BDA41-DE1F-4B19-95AA-69030994BF41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732504-B735-4CAA-A8C2-5465C647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D451E-F654-4B8D-B651-E8CA1F73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8D959-955C-463A-9FB7-09D5A80AB268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0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42E3-015F-4DAD-854A-62B8E8E3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528BC-D53C-4FC6-8A42-AF6BD0E1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95F03-BA93-4FDC-8541-E40192483E97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4E6C5-9170-4D98-BF99-75DB4EC3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A1D97-B482-49D4-98C8-8244BD0E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3D04F-9175-4A61-8012-4FE9105C10CB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67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31039-403F-48A4-A946-5A0584DC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61C22-5ADF-449B-9884-D4E6BC173FEE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925BE-742A-46D1-BC6E-7501C858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04777-96A5-4FB2-935A-50ED1140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15D37-DBF7-4F18-9315-05930C0ADD38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34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D3383-8DD1-43EF-BDB1-52E418EA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8DA5-89E7-415B-ADB6-509D8CB5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EE41D-F293-4132-9DE3-B237260C9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5FF3-01D2-4888-815B-D1ECC8B9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21B33-135D-409C-B4DD-22B646978BFF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3C9F7-FC44-4791-8A17-4F0444F9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F7407-9961-492B-8280-1ACE71E7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81D5D-8B5D-4378-89CC-C8D08CAFCB12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53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7D52-F8BF-4170-8042-D7A0FD89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69FCB-0A38-46B9-A649-D26CABBCA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EEA00-C1DE-4BF9-8E53-C8FB4A69B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64BB9-4545-4DDF-8936-CD69B57D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67D91-2B98-4C5C-A5A6-D56692ACA0C9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80DE0-EBD2-49FF-AD1A-6717CB7E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9BB7D-6AA7-4340-ABFA-60B7C709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3D2EA-3525-4BA1-8E22-2791966C3FF8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F1044-5CAE-4929-97C8-3A1C093E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1795A-B735-45DA-96E5-95622C556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80275-C512-4A9A-B278-CCA173C4B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B982A8-1586-4017-AC29-12C065CBDA40}" type="datetimeFigureOut">
              <a:rPr lang="it-IT" smtClean="0"/>
              <a:pPr>
                <a:defRPr/>
              </a:pPr>
              <a:t>12/09/2023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3E0A1-E14B-4BFE-9AE2-2FF608238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82C7A-0773-4109-BE09-71235BD08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47632-DF9C-426B-8C8A-E7ACC8A99183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76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1993900"/>
            <a:ext cx="8807450" cy="3776663"/>
          </a:xfrm>
        </p:spPr>
        <p:txBody>
          <a:bodyPr tIns="0">
            <a:normAutofit/>
          </a:bodyPr>
          <a:lstStyle/>
          <a:p>
            <a:pPr marL="26988" indent="0" eaLnBrk="1" hangingPunct="1">
              <a:buFontTx/>
              <a:buNone/>
            </a:pPr>
            <a:endParaRPr lang="it-IT" dirty="0">
              <a:solidFill>
                <a:srgbClr val="320E04"/>
              </a:solidFill>
            </a:endParaRPr>
          </a:p>
          <a:p>
            <a:pPr marL="26988" indent="0" eaLnBrk="1" hangingPunct="1">
              <a:buFontTx/>
              <a:buNone/>
            </a:pPr>
            <a:r>
              <a:rPr lang="it-IT" sz="6600" dirty="0">
                <a:solidFill>
                  <a:srgbClr val="1414CA"/>
                </a:solidFill>
                <a:latin typeface="FuturaExtraBoldIta" pitchFamily="34" charset="0"/>
              </a:rPr>
              <a:t>SkanVet</a:t>
            </a:r>
            <a:r>
              <a:rPr lang="it-IT" sz="6600" dirty="0">
                <a:latin typeface="FuturaExtraBoldIta" pitchFamily="34" charset="0"/>
              </a:rPr>
              <a:t> </a:t>
            </a:r>
            <a:r>
              <a:rPr lang="it-IT" sz="6600" dirty="0">
                <a:solidFill>
                  <a:srgbClr val="FF6600"/>
                </a:solidFill>
                <a:latin typeface="FuturaExtraBoldIta" pitchFamily="34" charset="0"/>
              </a:rPr>
              <a:t>ALTA</a:t>
            </a:r>
            <a:endParaRPr lang="it-IT" sz="6600" dirty="0">
              <a:solidFill>
                <a:srgbClr val="320E0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pic>
        <p:nvPicPr>
          <p:cNvPr id="24578" name="Picture 7" descr="SKANVET_30K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50" y="1449388"/>
            <a:ext cx="51212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622550" y="2219325"/>
            <a:ext cx="180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JUPITER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8"/>
          <p:cNvSpPr txBox="1">
            <a:spLocks noChangeArrowheads="1"/>
          </p:cNvSpPr>
          <p:nvPr/>
        </p:nvSpPr>
        <p:spPr bwMode="auto">
          <a:xfrm>
            <a:off x="1376363" y="1822450"/>
            <a:ext cx="802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006600" y="1600200"/>
            <a:ext cx="77422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/>
          </a:p>
          <a:p>
            <a:pPr>
              <a:defRPr/>
            </a:pPr>
            <a:r>
              <a:rPr 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Xrays subsystem main features: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High Frequency-High power generator with rotating anode tube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32 kW power (100kV-320mA-100msec)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Range 40-125 kV with 1kV steps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Range 25-400 mA with automatic kV association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Range 1msec-6.3sec exposure times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0.6-1.3 Focal Spots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110V-230V AC mains power supply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1mt fixed SID</a:t>
            </a:r>
          </a:p>
          <a:p>
            <a:pPr>
              <a:buFontTx/>
              <a:buChar char="•"/>
              <a:defRPr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it-IT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 descr="Image result for tick sign"/>
          <p:cNvSpPr>
            <a:spLocks noChangeAspect="1" noChangeArrowheads="1"/>
          </p:cNvSpPr>
          <p:nvPr/>
        </p:nvSpPr>
        <p:spPr bwMode="auto">
          <a:xfrm>
            <a:off x="127000" y="-144463"/>
            <a:ext cx="2476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79563" y="1824038"/>
            <a:ext cx="7742237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/>
          </a:p>
          <a:p>
            <a:pPr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Table main standard features: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Modular design for easy installation and service (one person required)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Standard 4-ways floating table supporting max. 100kgs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Standard removable cassette tray 43X43 max.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brakes operated by pedals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Hooks for animal immobilization ropes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Standard single action wired xrays pedal and handswitch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Standard accessories kit (leaded garment, immobilization ropes etc.)</a:t>
            </a:r>
          </a:p>
          <a:p>
            <a:pPr>
              <a:buFontTx/>
              <a:buChar char="•"/>
              <a:defRPr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4" descr="Image result for tick sign"/>
          <p:cNvSpPr>
            <a:spLocks noChangeAspect="1" noChangeArrowheads="1"/>
          </p:cNvSpPr>
          <p:nvPr/>
        </p:nvSpPr>
        <p:spPr bwMode="auto">
          <a:xfrm>
            <a:off x="127000" y="-144463"/>
            <a:ext cx="2476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854200" y="2108200"/>
            <a:ext cx="7742238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  <a:p>
            <a:r>
              <a:rPr lang="it-IT" sz="2400" b="1" i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Optional</a:t>
            </a:r>
            <a:r>
              <a:rPr lang="it-IT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features:</a:t>
            </a:r>
          </a:p>
          <a:p>
            <a:endParaRPr lang="it-IT"/>
          </a:p>
          <a:p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Carbon fiber 4-ways floating table supporting max. 100kgs</a:t>
            </a:r>
          </a:p>
          <a:p>
            <a:pPr>
              <a:buFontTx/>
              <a:buChar char="•"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RX grid with support</a:t>
            </a:r>
          </a:p>
          <a:p>
            <a:pPr>
              <a:buFontTx/>
              <a:buChar char="•"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Wireless pedal board (w/rechargeable Lithium battery)</a:t>
            </a:r>
          </a:p>
          <a:p>
            <a:pPr>
              <a:buFontTx/>
              <a:buChar char="•"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Vinyl graphics available in 4 colors</a:t>
            </a:r>
          </a:p>
          <a:p>
            <a:pPr>
              <a:buFontTx/>
              <a:buChar char="•"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Choice of digital detectors of various types and sizes</a:t>
            </a:r>
          </a:p>
          <a:p>
            <a:pPr>
              <a:buFontTx/>
              <a:buChar char="•"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728788" y="1465263"/>
            <a:ext cx="7867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3 Models available:</a:t>
            </a:r>
          </a:p>
          <a:p>
            <a:pPr marL="342900" indent="-342900"/>
            <a:endParaRPr lang="it-IT" sz="2000" b="1"/>
          </a:p>
          <a:p>
            <a:pPr marL="342900" indent="-342900">
              <a:buFontTx/>
              <a:buAutoNum type="arabicPeriod"/>
            </a:pPr>
            <a:r>
              <a:rPr lang="it-IT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PLUTO</a:t>
            </a:r>
            <a:r>
              <a:rPr lang="it-IT"/>
              <a:t>:	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Radiographic table with 32kW monobloc and 9” colour 		touch screen, 2 and 3 points techniques, multilingual 			support, anatomic configurations; cassette tray for CR/DR 		43x43 max size;</a:t>
            </a:r>
          </a:p>
          <a:p>
            <a:pPr marL="342900" indent="-342900">
              <a:buFontTx/>
              <a:buAutoNum type="arabicPeriod"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AutoNum type="arabicPeriod" startAt="2"/>
            </a:pPr>
            <a:r>
              <a:rPr lang="it-IT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URANUS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:	Radiographic table with 32kW monobloc, </a:t>
            </a:r>
            <a:r>
              <a:rPr lang="it-IT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all-in-one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 			solution	with Tigerview imaging software, on board PC		and hi-resolution 15” touch screen colour display; </a:t>
            </a:r>
          </a:p>
          <a:p>
            <a:pPr marL="342900" indent="-342900"/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			43x35 or 43x43 digital detector in removable cassette tray</a:t>
            </a:r>
          </a:p>
          <a:p>
            <a:pPr marL="342900" indent="-342900"/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AutoNum type="arabicPeriod" startAt="3"/>
            </a:pPr>
            <a:r>
              <a:rPr lang="it-IT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JUPITER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:	Radiographic table with 32kW monobloc, Tigerview 			imaging software	on </a:t>
            </a:r>
            <a:r>
              <a:rPr lang="it-IT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external workstation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 (laptop or 			desktop), 15” touch screen colour display for image 			preview and technique factors adjustment;</a:t>
            </a:r>
          </a:p>
          <a:p>
            <a:pPr marL="342900" indent="-342900"/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			43x35 or 43x43 digital detector in removable cassette tray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4" descr="Image result for tick sign"/>
          <p:cNvSpPr>
            <a:spLocks noChangeAspect="1" noChangeArrowheads="1"/>
          </p:cNvSpPr>
          <p:nvPr/>
        </p:nvSpPr>
        <p:spPr bwMode="auto">
          <a:xfrm>
            <a:off x="127000" y="-144463"/>
            <a:ext cx="2476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graphicFrame>
        <p:nvGraphicFramePr>
          <p:cNvPr id="17479" name="Group 71"/>
          <p:cNvGraphicFramePr>
            <a:graphicFrameLocks noGrp="1"/>
          </p:cNvGraphicFramePr>
          <p:nvPr/>
        </p:nvGraphicFramePr>
        <p:xfrm>
          <a:off x="2128838" y="1557338"/>
          <a:ext cx="7223125" cy="4754880"/>
        </p:xfrm>
        <a:graphic>
          <a:graphicData uri="http://schemas.openxmlformats.org/drawingml/2006/table">
            <a:tbl>
              <a:tblPr/>
              <a:tblGrid>
                <a:gridCol w="320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Models/features: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Pluto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Uranus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Jupiter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32 kW generator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Modular 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 ways floating 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Carbon floating 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Removable cassette tray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Mechanical table brakes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Hooks for ropes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Single action xrays pedal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Accessories kit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RX grid w/support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graphicFrame>
        <p:nvGraphicFramePr>
          <p:cNvPr id="19528" name="Group 72"/>
          <p:cNvGraphicFramePr>
            <a:graphicFrameLocks noGrp="1"/>
          </p:cNvGraphicFramePr>
          <p:nvPr/>
        </p:nvGraphicFramePr>
        <p:xfrm>
          <a:off x="1633538" y="1517650"/>
          <a:ext cx="7913687" cy="4754880"/>
        </p:xfrm>
        <a:graphic>
          <a:graphicData uri="http://schemas.openxmlformats.org/drawingml/2006/table">
            <a:tbl>
              <a:tblPr/>
              <a:tblGrid>
                <a:gridCol w="386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Models/features: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Pluto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Uranus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Jupiter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Wireless xrays pedal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Choice of vinyl graphics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Integrated workstation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Preview on-board touch screen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Tigerview imaging SW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on board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on ext.ws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Generator operator panel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Customized APR 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43x35 OR 43x43 digital detector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pic>
        <p:nvPicPr>
          <p:cNvPr id="22530" name="Picture 7" descr="SKANVET_30K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617663"/>
            <a:ext cx="8339138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184400" y="2586038"/>
            <a:ext cx="1809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PLUTO</a:t>
            </a:r>
          </a:p>
          <a:p>
            <a:pPr>
              <a:defRPr/>
            </a:pPr>
            <a:endParaRPr lang="it-IT" sz="2800" b="1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pic>
        <p:nvPicPr>
          <p:cNvPr id="23554" name="Picture 5" descr="SKANVET_30K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25" y="1660525"/>
            <a:ext cx="8213725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62163" y="2646363"/>
            <a:ext cx="180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URANUS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561</Words>
  <Application>Microsoft Office PowerPoint</Application>
  <PresentationFormat>A4 Paper (210x297 mm)</PresentationFormat>
  <Paragraphs>142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Albertus</vt:lpstr>
      <vt:lpstr>Arial</vt:lpstr>
      <vt:lpstr>Calibri</vt:lpstr>
      <vt:lpstr>Calibri Light</vt:lpstr>
      <vt:lpstr>FuturaExtraBoldIta</vt:lpstr>
      <vt:lpstr>Gill Sans MT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 Capaldo</dc:creator>
  <cp:lastModifiedBy>Chris Johnson</cp:lastModifiedBy>
  <cp:revision>111</cp:revision>
  <cp:lastPrinted>2018-10-16T07:28:36Z</cp:lastPrinted>
  <dcterms:created xsi:type="dcterms:W3CDTF">2016-09-13T12:04:29Z</dcterms:created>
  <dcterms:modified xsi:type="dcterms:W3CDTF">2023-09-12T17:15:49Z</dcterms:modified>
</cp:coreProperties>
</file>